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432" r:id="rId2"/>
    <p:sldId id="451" r:id="rId3"/>
    <p:sldId id="435" r:id="rId4"/>
    <p:sldId id="43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B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22"/>
    <p:restoredTop sz="95988"/>
  </p:normalViewPr>
  <p:slideViewPr>
    <p:cSldViewPr snapToGrid="0" snapToObjects="1">
      <p:cViewPr varScale="1">
        <p:scale>
          <a:sx n="61" d="100"/>
          <a:sy n="61" d="100"/>
        </p:scale>
        <p:origin x="224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0996E-8DFA-8042-8C25-68402B22B15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BE094-0BE7-A24F-9BE6-00C708F9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Worth It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we are here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Answer the question of identity and purpose </a:t>
            </a: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the Promise: Death of Christ – sons and daughter</a:t>
            </a: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Identity = avoid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D36D-6620-7F46-9AA9-5B6630E557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7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4A15-AB16-C94D-965E-147B2D53A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5654C-C7D7-764E-BA9C-9244B2480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126B6-8EE7-2643-A5F6-21045D56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1D1B-0BC9-CC45-992D-E11CA87BD41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1C0D9-71AE-9E47-B4B3-22398CE6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6807E-516B-A641-B4EB-C27C7BDA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D2F6-9735-734D-812F-BAEB1296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2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A954E-B627-8949-811A-38262894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7BA49-9DCD-B14B-A291-7C8FA116B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8243C-1FFD-8C4A-ABDD-0410C682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1D1B-0BC9-CC45-992D-E11CA87BD41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C189A-EA3A-2649-AFB3-8EEA8B1A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4F5E0-3F10-5F4B-8ACC-6EA6AEF0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D2F6-9735-734D-812F-BAEB1296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81D9AD-E452-9B4B-A294-5462C2E12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09BB5-BD99-AF4F-9E36-BCA6F3A64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C5252-82D7-204C-95DA-91351342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1D1B-0BC9-CC45-992D-E11CA87BD41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F805-47BF-DD46-9C8A-A92680E0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D72AE-7436-EE4D-B8FA-7956A6B8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D2F6-9735-734D-812F-BAEB1296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0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004C7-98EF-BF43-B8C6-E1EC285C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A6500-5746-6246-A66A-8B30DD8B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3BF17-442D-4C44-8364-B4329085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1D1B-0BC9-CC45-992D-E11CA87BD41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B9247-A558-F047-B2FC-D237EDA1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9E926-A3CF-A64C-8268-8B3B402E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D2F6-9735-734D-812F-BAEB1296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1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0653-22C7-914D-8230-9D4CE22A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03BEF-ED4F-8349-94DB-BBA1BF046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5C60-2056-654A-9536-75B3F3D1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1D1B-0BC9-CC45-992D-E11CA87BD41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46878-C444-0B41-9BC5-40E1BB8D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84050-7889-F640-9720-B361A353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D2F6-9735-734D-812F-BAEB1296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1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D6F5-FE58-544A-AB58-3EBFE2B3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9CDDB-6327-9740-BD09-4F0815D57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1E79F-F1CC-2A46-9190-E8791BBA9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2A576-E3AD-BC4F-9BD3-50E7662E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1D1B-0BC9-CC45-992D-E11CA87BD41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856FC-51A7-2A4A-BBAB-0DE4534B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EAB18-164B-5C49-BDFA-077EF9F9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D2F6-9735-734D-812F-BAEB1296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6D0A-2232-AD44-96E4-CA08F9CE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5918A-36C0-0840-BD7D-BC277AEAE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FC735-120D-D249-B104-39EE5044F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72806-DBF0-2147-BC84-0BE1EEB8E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0460C-39AD-1E41-B45C-C14B73F19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364E3-7E64-E847-B5FA-97D4DD3D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1D1B-0BC9-CC45-992D-E11CA87BD41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BA540D-07F4-DD45-9FEC-C90FD5AD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EE8E24-EB42-A442-B67F-9E416B07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D2F6-9735-734D-812F-BAEB1296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3295-E4A1-7346-8311-E08013F1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C0BEA-3BF9-0440-99E3-D48EC5A8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1D1B-0BC9-CC45-992D-E11CA87BD41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33BB6-AF07-B74B-897D-7D0A07E8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4A92E-CB27-C740-8BE7-54FFBE12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D2F6-9735-734D-812F-BAEB1296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8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3DA016-B994-674D-9C6D-D3701EB5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1D1B-0BC9-CC45-992D-E11CA87BD41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107BD-5ABC-9742-A519-8FB10C76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BBF2D-CD54-694A-B7BC-2BA98E0C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D2F6-9735-734D-812F-BAEB1296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0BB9-C0E0-1444-86D8-A3A5C32D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856D3-2F55-A84A-81DE-8F72F5E6F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5114D-6D97-E146-AF34-9B1225EEA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944F-9B55-BA42-9EC9-B7A99E9D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1D1B-0BC9-CC45-992D-E11CA87BD41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A423F-B078-E141-B5B8-619E2F9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D5B3D-E8E5-2A48-8A42-F4933BBC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D2F6-9735-734D-812F-BAEB1296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6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062E-C89A-1545-A9C5-3A6AC00A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BF4DD-8451-744A-90D6-3F5CBB38C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5D3DA-C88F-1340-B77F-55ED589CA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E59E9-04C5-0147-B17C-86E79289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1D1B-0BC9-CC45-992D-E11CA87BD41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A9283-AF47-E24B-B997-B60607DF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FAFB1-25D3-7F4E-AE4E-28D25752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D2F6-9735-734D-812F-BAEB1296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2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F8B09-1BFE-BC4F-9386-76E948DC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70B81-C72B-0147-A711-1633F302C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BE58B-E4DB-C044-BE47-BC87D658A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F1D1B-0BC9-CC45-992D-E11CA87BD41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CEBDC-0A63-F24D-B30B-EB7FD786A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BC413-64E1-D44E-8D15-2F679EFC5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BD2F6-9735-734D-812F-BAEB1296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8BD9-BA15-0840-9136-1992594C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water, sky, outdoor, person&#10;&#10;Description automatically generated">
            <a:extLst>
              <a:ext uri="{FF2B5EF4-FFF2-40B4-BE49-F238E27FC236}">
                <a16:creationId xmlns:a16="http://schemas.microsoft.com/office/drawing/2014/main" id="{BB90C106-60E5-2F4A-ACD7-95CC1CA8F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8" b="15471"/>
          <a:stretch/>
        </p:blipFill>
        <p:spPr>
          <a:xfrm>
            <a:off x="0" y="-914"/>
            <a:ext cx="12192000" cy="6858914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FA82D26-7437-084C-B214-32C8307E8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" y="613954"/>
            <a:ext cx="6270171" cy="1813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1C1BEA-EE22-5B4E-865C-92B3789D3929}"/>
              </a:ext>
            </a:extLst>
          </p:cNvPr>
          <p:cNvSpPr txBox="1"/>
          <p:nvPr/>
        </p:nvSpPr>
        <p:spPr>
          <a:xfrm>
            <a:off x="270761" y="2427303"/>
            <a:ext cx="61890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9508C"/>
                </a:solidFill>
                <a:latin typeface="Cooper Black" panose="0208090404030B020404" pitchFamily="18" charset="77"/>
              </a:rPr>
              <a:t>Because Who You Believe You Are Determines Everything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FEE58-3C9C-0242-8E37-D5FB317F5998}"/>
              </a:ext>
            </a:extLst>
          </p:cNvPr>
          <p:cNvSpPr txBox="1"/>
          <p:nvPr/>
        </p:nvSpPr>
        <p:spPr>
          <a:xfrm>
            <a:off x="838200" y="6425768"/>
            <a:ext cx="1113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These materials are the express property of Worth It and may not be reproduced or altered in any way without the express consent of Worth It.</a:t>
            </a:r>
          </a:p>
          <a:p>
            <a:pPr algn="ctr"/>
            <a:r>
              <a:rPr lang="en-US" sz="1000" dirty="0"/>
              <a:t>© youreworthit.info</a:t>
            </a:r>
          </a:p>
        </p:txBody>
      </p:sp>
    </p:spTree>
    <p:extLst>
      <p:ext uri="{BB962C8B-B14F-4D97-AF65-F5344CB8AC3E}">
        <p14:creationId xmlns:p14="http://schemas.microsoft.com/office/powerpoint/2010/main" val="18716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estion mark on green pastel background">
            <a:extLst>
              <a:ext uri="{FF2B5EF4-FFF2-40B4-BE49-F238E27FC236}">
                <a16:creationId xmlns:a16="http://schemas.microsoft.com/office/drawing/2014/main" id="{56F038FF-5996-774F-83DB-04680686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64569-F4FE-B24F-A93C-8E4378BFB433}"/>
              </a:ext>
            </a:extLst>
          </p:cNvPr>
          <p:cNvSpPr txBox="1"/>
          <p:nvPr/>
        </p:nvSpPr>
        <p:spPr>
          <a:xfrm>
            <a:off x="562365" y="549888"/>
            <a:ext cx="6737685" cy="445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000" dirty="0">
                <a:latin typeface="Cooper Black" panose="0208090404030B020404" pitchFamily="18" charset="77"/>
              </a:rPr>
              <a:t>Who am I?</a:t>
            </a:r>
          </a:p>
          <a:p>
            <a:pPr>
              <a:lnSpc>
                <a:spcPct val="250000"/>
              </a:lnSpc>
            </a:pPr>
            <a:r>
              <a:rPr lang="en-US" sz="4000" dirty="0">
                <a:latin typeface="Cooper Black" panose="0208090404030B020404" pitchFamily="18" charset="77"/>
              </a:rPr>
              <a:t>What is my purpose?</a:t>
            </a:r>
          </a:p>
          <a:p>
            <a:pPr>
              <a:lnSpc>
                <a:spcPct val="250000"/>
              </a:lnSpc>
            </a:pPr>
            <a:r>
              <a:rPr lang="en-US" sz="4000" dirty="0">
                <a:latin typeface="Cooper Black" panose="0208090404030B020404" pitchFamily="18" charset="77"/>
              </a:rPr>
              <a:t>How do I live a good life?</a:t>
            </a:r>
          </a:p>
        </p:txBody>
      </p:sp>
    </p:spTree>
    <p:extLst>
      <p:ext uri="{BB962C8B-B14F-4D97-AF65-F5344CB8AC3E}">
        <p14:creationId xmlns:p14="http://schemas.microsoft.com/office/powerpoint/2010/main" val="7437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22 0.49861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0.49861 L -0.24922 -0.49861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0.49861 L 0.24922 -0.49861" pathEditMode="relative" ptsTypes="AA">
                                      <p:cBhvr>
                                        <p:cTn id="14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-0.49861 L 0.24922 0.49861" pathEditMode="relative" ptsTypes="AA">
                                      <p:cBhvr>
                                        <p:cTn id="17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0.49861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0530-2D2C-E94C-AFAD-159832BA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9508C"/>
              </a:solidFill>
              <a:latin typeface="Cooper Black" panose="0208090404030B020404" pitchFamily="18" charset="77"/>
            </a:endParaRPr>
          </a:p>
        </p:txBody>
      </p:sp>
      <p:pic>
        <p:nvPicPr>
          <p:cNvPr id="4" name="Content Placeholder 3" descr="Hourglass on a flat surface">
            <a:extLst>
              <a:ext uri="{FF2B5EF4-FFF2-40B4-BE49-F238E27FC236}">
                <a16:creationId xmlns:a16="http://schemas.microsoft.com/office/drawing/2014/main" id="{0B6B9E47-5A8D-D54B-89E9-46AEFFC83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r="27387"/>
          <a:stretch/>
        </p:blipFill>
        <p:spPr>
          <a:xfrm>
            <a:off x="6096000" y="0"/>
            <a:ext cx="7058722" cy="68580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046D816-FDD4-9746-8E2E-FA57B0D21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4230" y="0"/>
            <a:ext cx="618023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EFB473-90AA-C747-A145-634D6E006190}"/>
              </a:ext>
            </a:extLst>
          </p:cNvPr>
          <p:cNvSpPr txBox="1"/>
          <p:nvPr/>
        </p:nvSpPr>
        <p:spPr>
          <a:xfrm>
            <a:off x="622042" y="480331"/>
            <a:ext cx="11036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oper Black" panose="0208090404030B020404" pitchFamily="18" charset="77"/>
              </a:rPr>
              <a:t>Where Do You Find Your Worth?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6C7B63-69FF-8C4E-95F5-8633290DB1FA}"/>
              </a:ext>
            </a:extLst>
          </p:cNvPr>
          <p:cNvSpPr txBox="1"/>
          <p:nvPr/>
        </p:nvSpPr>
        <p:spPr>
          <a:xfrm>
            <a:off x="831881" y="1430758"/>
            <a:ext cx="7614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ooper Black" panose="0208090404030B020404" pitchFamily="18" charset="77"/>
                <a:cs typeface="Times New Roman" panose="02020603050405020304" pitchFamily="18" charset="0"/>
              </a:rPr>
              <a:t>- Sports		- Physical Appearance </a:t>
            </a:r>
          </a:p>
          <a:p>
            <a:endParaRPr lang="en-US" sz="3000" b="1" dirty="0">
              <a:latin typeface="Cooper Black" panose="0208090404030B020404" pitchFamily="18" charset="77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Cooper Black" panose="0208090404030B020404" pitchFamily="18" charset="77"/>
                <a:cs typeface="Times New Roman" panose="02020603050405020304" pitchFamily="18" charset="0"/>
              </a:rPr>
              <a:t>- Grades 		- Friend Group </a:t>
            </a:r>
          </a:p>
          <a:p>
            <a:endParaRPr lang="en-US" sz="3000" b="1" dirty="0">
              <a:latin typeface="Cooper Black" panose="0208090404030B020404" pitchFamily="18" charset="77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Cooper Black" panose="0208090404030B020404" pitchFamily="18" charset="77"/>
                <a:cs typeface="Times New Roman" panose="02020603050405020304" pitchFamily="18" charset="0"/>
              </a:rPr>
              <a:t>- Money		- # Of Followers</a:t>
            </a:r>
          </a:p>
          <a:p>
            <a:endParaRPr lang="en-US" sz="3000" b="1" dirty="0">
              <a:latin typeface="Cooper Black" panose="0208090404030B020404" pitchFamily="18" charset="77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Cooper Black" panose="0208090404030B020404" pitchFamily="18" charset="77"/>
                <a:cs typeface="Times New Roman" panose="02020603050405020304" pitchFamily="18" charset="0"/>
              </a:rPr>
              <a:t>- Boyfriend/Girlfriend </a:t>
            </a:r>
          </a:p>
          <a:p>
            <a:endParaRPr lang="en-US" sz="3000" b="1" dirty="0">
              <a:latin typeface="Cooper Black" panose="0208090404030B020404" pitchFamily="18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3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B0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F99712-FFD5-5E48-B789-5A92CE70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221667"/>
            <a:ext cx="11315700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dirty="0">
                <a:solidFill>
                  <a:srgbClr val="09508C"/>
                </a:solidFill>
                <a:latin typeface="Cooper Black" panose="0208090404030B020404" pitchFamily="18" charset="77"/>
              </a:rPr>
              <a:t>Where Your Worth Is, Your Life Is</a:t>
            </a:r>
          </a:p>
        </p:txBody>
      </p:sp>
      <p:pic>
        <p:nvPicPr>
          <p:cNvPr id="10" name="Picture 9" descr="Laptop with phone and calculator">
            <a:extLst>
              <a:ext uri="{FF2B5EF4-FFF2-40B4-BE49-F238E27FC236}">
                <a16:creationId xmlns:a16="http://schemas.microsoft.com/office/drawing/2014/main" id="{D1DB4730-1DCD-A94C-B2D4-9DD10946A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423159"/>
            <a:ext cx="4812119" cy="48121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58C0F7-1126-A546-B40F-857A26FD1A11}"/>
              </a:ext>
            </a:extLst>
          </p:cNvPr>
          <p:cNvSpPr txBox="1"/>
          <p:nvPr/>
        </p:nvSpPr>
        <p:spPr>
          <a:xfrm>
            <a:off x="4526406" y="4007985"/>
            <a:ext cx="72274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oper Black" panose="0208090404030B020404" pitchFamily="18" charset="77"/>
              </a:rPr>
              <a:t>How do you treat your friends?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oper Black" panose="0208090404030B020404" pitchFamily="18" charset="77"/>
              </a:rPr>
              <a:t>How do you treat your old clothes?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oper Black" panose="0208090404030B020404" pitchFamily="18" charset="77"/>
              </a:rPr>
              <a:t>How do you treat your phone?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oper Black" panose="0208090404030B020404" pitchFamily="18" charset="77"/>
              </a:rPr>
              <a:t>How do you treat yourself? </a:t>
            </a:r>
          </a:p>
          <a:p>
            <a:pPr lvl="0"/>
            <a:endParaRPr lang="en-US" sz="3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08DB8F-EFA3-184D-9289-A899C37D79C5}"/>
              </a:ext>
            </a:extLst>
          </p:cNvPr>
          <p:cNvSpPr txBox="1"/>
          <p:nvPr/>
        </p:nvSpPr>
        <p:spPr>
          <a:xfrm>
            <a:off x="4526404" y="1851331"/>
            <a:ext cx="7227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oper Black" panose="0208090404030B020404" pitchFamily="18" charset="77"/>
              </a:rPr>
              <a:t>“How you think about something shows how you treat it.” </a:t>
            </a:r>
            <a:endParaRPr lang="en-US" sz="4000" dirty="0">
              <a:solidFill>
                <a:schemeClr val="bg1"/>
              </a:solidFill>
              <a:effectLst/>
              <a:latin typeface="Cooper Black" panose="0208090404030B020404" pitchFamily="18" charset="77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8617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168</Words>
  <Application>Microsoft Macintosh PowerPoint</Application>
  <PresentationFormat>Widescreen</PresentationFormat>
  <Paragraphs>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Where Your Worth Is, Your Life 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Geer, Katie</dc:creator>
  <cp:lastModifiedBy>Geer, Katie</cp:lastModifiedBy>
  <cp:revision>1</cp:revision>
  <dcterms:created xsi:type="dcterms:W3CDTF">2023-07-12T18:27:41Z</dcterms:created>
  <dcterms:modified xsi:type="dcterms:W3CDTF">2023-07-12T18:29:11Z</dcterms:modified>
</cp:coreProperties>
</file>